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920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678D3-3D16-4CF0-927D-BC97F39D0D10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1FF1-4D94-427E-96AF-0ABF5B175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754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678D3-3D16-4CF0-927D-BC97F39D0D10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1FF1-4D94-427E-96AF-0ABF5B175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245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678D3-3D16-4CF0-927D-BC97F39D0D10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1FF1-4D94-427E-96AF-0ABF5B175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789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678D3-3D16-4CF0-927D-BC97F39D0D10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1FF1-4D94-427E-96AF-0ABF5B175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839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678D3-3D16-4CF0-927D-BC97F39D0D10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1FF1-4D94-427E-96AF-0ABF5B175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842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678D3-3D16-4CF0-927D-BC97F39D0D10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1FF1-4D94-427E-96AF-0ABF5B175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539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678D3-3D16-4CF0-927D-BC97F39D0D10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1FF1-4D94-427E-96AF-0ABF5B175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879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678D3-3D16-4CF0-927D-BC97F39D0D10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1FF1-4D94-427E-96AF-0ABF5B175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87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678D3-3D16-4CF0-927D-BC97F39D0D10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1FF1-4D94-427E-96AF-0ABF5B175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003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678D3-3D16-4CF0-927D-BC97F39D0D10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1FF1-4D94-427E-96AF-0ABF5B175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121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678D3-3D16-4CF0-927D-BC97F39D0D10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1FF1-4D94-427E-96AF-0ABF5B175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632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678D3-3D16-4CF0-927D-BC97F39D0D10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71FF1-4D94-427E-96AF-0ABF5B175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4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Files in Python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Input techniques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27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from a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type of data you will get from a file is </a:t>
            </a:r>
            <a:r>
              <a:rPr lang="en-US" b="1" dirty="0" smtClean="0"/>
              <a:t>always</a:t>
            </a:r>
            <a:r>
              <a:rPr lang="en-US" dirty="0" smtClean="0"/>
              <a:t> string or a list of strings.  </a:t>
            </a:r>
          </a:p>
          <a:p>
            <a:r>
              <a:rPr lang="en-US" dirty="0" smtClean="0"/>
              <a:t>There are two ways of reading that I call “</a:t>
            </a:r>
            <a:r>
              <a:rPr lang="en-US" dirty="0" smtClean="0"/>
              <a:t>bulk reads” </a:t>
            </a:r>
            <a:r>
              <a:rPr lang="en-US" dirty="0" smtClean="0"/>
              <a:t>because with one statement they totally exhaust the file.  There is no more to read after that!</a:t>
            </a:r>
          </a:p>
          <a:p>
            <a:r>
              <a:rPr lang="en-US" dirty="0" smtClean="0"/>
              <a:t>The other two ways read a line at a time from the file </a:t>
            </a:r>
          </a:p>
          <a:p>
            <a:r>
              <a:rPr lang="en-US" dirty="0" smtClean="0"/>
              <a:t>Files are objects so most of these will be methods called with the dot notation as usual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62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read method is called like this</a:t>
            </a:r>
          </a:p>
          <a:p>
            <a:pPr marL="457200" lvl="1" indent="0">
              <a:buNone/>
            </a:pPr>
            <a:r>
              <a:rPr lang="en-US" b="1" dirty="0" smtClean="0"/>
              <a:t>  </a:t>
            </a:r>
            <a:r>
              <a:rPr lang="en-US" sz="3200" b="1" dirty="0" err="1" smtClean="0"/>
              <a:t>datastr</a:t>
            </a:r>
            <a:r>
              <a:rPr lang="en-US" sz="3200" b="1" dirty="0" smtClean="0"/>
              <a:t> =</a:t>
            </a:r>
            <a:r>
              <a:rPr lang="en-US" sz="3200" dirty="0" smtClean="0"/>
              <a:t>  </a:t>
            </a:r>
            <a:r>
              <a:rPr lang="en-US" sz="3200" b="1" dirty="0" err="1" smtClean="0"/>
              <a:t>infile.read</a:t>
            </a:r>
            <a:r>
              <a:rPr lang="en-US" sz="3200" b="1" dirty="0" smtClean="0"/>
              <a:t>()</a:t>
            </a:r>
            <a:endParaRPr lang="en-US" sz="3200" dirty="0" smtClean="0"/>
          </a:p>
          <a:p>
            <a:r>
              <a:rPr lang="en-US" dirty="0" smtClean="0"/>
              <a:t>What does it do?  it reads in the entire file of data, into one string variable</a:t>
            </a:r>
          </a:p>
          <a:p>
            <a:r>
              <a:rPr lang="en-US" dirty="0" smtClean="0"/>
              <a:t>The newlines and other whitespace in the file are stored in the string like every other character</a:t>
            </a:r>
          </a:p>
          <a:p>
            <a:r>
              <a:rPr lang="en-US" dirty="0" smtClean="0"/>
              <a:t>Be aware if you are reading a LARGE file, this may take some time and a lot of RAM!</a:t>
            </a:r>
          </a:p>
          <a:p>
            <a:r>
              <a:rPr lang="en-US" dirty="0" smtClean="0"/>
              <a:t>This is convenient if you do not care particularly where the newlines are in the file</a:t>
            </a:r>
          </a:p>
          <a:p>
            <a:r>
              <a:rPr lang="en-US" dirty="0" smtClean="0"/>
              <a:t>BULK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03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readlines()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syntax:  </a:t>
            </a:r>
            <a:r>
              <a:rPr lang="en-US" b="1" dirty="0" err="1" smtClean="0"/>
              <a:t>datalst</a:t>
            </a:r>
            <a:r>
              <a:rPr lang="en-US" b="1" dirty="0" smtClean="0"/>
              <a:t> = </a:t>
            </a:r>
            <a:r>
              <a:rPr lang="en-US" b="1" dirty="0" err="1" smtClean="0"/>
              <a:t>infile.readlines</a:t>
            </a:r>
            <a:r>
              <a:rPr lang="en-US" b="1" dirty="0" smtClean="0"/>
              <a:t>()</a:t>
            </a:r>
          </a:p>
          <a:p>
            <a:r>
              <a:rPr lang="en-US" dirty="0" smtClean="0"/>
              <a:t>This method reads in ALL the data from the file and uses the \n as a delimiter to break the data into strings in a list</a:t>
            </a:r>
          </a:p>
          <a:p>
            <a:r>
              <a:rPr lang="en-US" dirty="0" smtClean="0"/>
              <a:t>There is nothing more to read in the file after you execute one readlines call.</a:t>
            </a:r>
          </a:p>
          <a:p>
            <a:r>
              <a:rPr lang="en-US" dirty="0" smtClean="0"/>
              <a:t>This is convenient if you know the data in the file is organized by lines, i.e. each line needs to be processed by itself</a:t>
            </a:r>
          </a:p>
          <a:p>
            <a:r>
              <a:rPr lang="en-US" dirty="0" smtClean="0"/>
              <a:t>BULK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95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readline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Note that this is a different method from readline</a:t>
            </a:r>
            <a:r>
              <a:rPr lang="en-US" sz="2400" b="1" dirty="0" smtClean="0"/>
              <a:t>s</a:t>
            </a:r>
            <a:r>
              <a:rPr lang="en-US" sz="2400" dirty="0" smtClean="0"/>
              <a:t> – note the </a:t>
            </a:r>
            <a:r>
              <a:rPr lang="en-US" sz="2400" b="1" dirty="0" smtClean="0"/>
              <a:t>s</a:t>
            </a:r>
            <a:r>
              <a:rPr lang="en-US" sz="2400" dirty="0" smtClean="0"/>
              <a:t>!</a:t>
            </a:r>
          </a:p>
          <a:p>
            <a:r>
              <a:rPr lang="en-US" sz="2400" dirty="0" smtClean="0"/>
              <a:t>syntax:  </a:t>
            </a:r>
            <a:r>
              <a:rPr lang="en-US" sz="2400" dirty="0" err="1" smtClean="0"/>
              <a:t>datastr</a:t>
            </a:r>
            <a:r>
              <a:rPr lang="en-US" sz="2400" dirty="0" smtClean="0"/>
              <a:t> = </a:t>
            </a:r>
            <a:r>
              <a:rPr lang="en-US" sz="2400" dirty="0" err="1" smtClean="0"/>
              <a:t>infile.readline</a:t>
            </a:r>
            <a:r>
              <a:rPr lang="en-US" sz="2400" dirty="0" smtClean="0"/>
              <a:t>()</a:t>
            </a:r>
          </a:p>
          <a:p>
            <a:r>
              <a:rPr lang="en-US" sz="2400" dirty="0" smtClean="0"/>
              <a:t>Semantics:  it reads in the next line of data from the file, up to the next </a:t>
            </a:r>
            <a:r>
              <a:rPr lang="en-US" sz="2400" dirty="0" smtClean="0"/>
              <a:t>new</a:t>
            </a:r>
            <a:r>
              <a:rPr lang="en-US" sz="2400" dirty="0" smtClean="0"/>
              <a:t>line</a:t>
            </a:r>
            <a:endParaRPr lang="en-US" sz="2400" dirty="0" smtClean="0"/>
          </a:p>
          <a:p>
            <a:r>
              <a:rPr lang="en-US" sz="2400" dirty="0" smtClean="0"/>
              <a:t>Returns a string which has the data and a \n character at the end</a:t>
            </a:r>
          </a:p>
          <a:p>
            <a:r>
              <a:rPr lang="en-US" sz="2400" dirty="0" smtClean="0"/>
              <a:t>Useful when you don’t want to read in ALL the data at one time, or when you have more data than RAM space to hold it</a:t>
            </a:r>
          </a:p>
          <a:p>
            <a:r>
              <a:rPr lang="en-US" sz="2400" dirty="0" smtClean="0"/>
              <a:t>Usually used inside </a:t>
            </a:r>
            <a:r>
              <a:rPr lang="en-US" sz="2400" dirty="0" smtClean="0"/>
              <a:t>a while loop</a:t>
            </a:r>
          </a:p>
          <a:p>
            <a:r>
              <a:rPr lang="en-US" sz="2400" dirty="0" smtClean="0"/>
              <a:t>Indicates the end of the data in the file by returning an empty string.  Note that this is different from having an empty or blank </a:t>
            </a:r>
            <a:r>
              <a:rPr lang="en-US" sz="2400" b="1" dirty="0" smtClean="0"/>
              <a:t>line</a:t>
            </a:r>
            <a:r>
              <a:rPr lang="en-US" sz="2400" dirty="0" smtClean="0"/>
              <a:t> in the file – that is returned as “\n”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1080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line in </a:t>
            </a:r>
            <a:r>
              <a:rPr lang="en-US" dirty="0" err="1" smtClean="0"/>
              <a:t>infile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This is a method unique to Python</a:t>
            </a:r>
          </a:p>
          <a:p>
            <a:r>
              <a:rPr lang="en-US" dirty="0"/>
              <a:t>T</a:t>
            </a:r>
            <a:r>
              <a:rPr lang="en-US" dirty="0" smtClean="0"/>
              <a:t>he for loop itself reads in one line from the file connected to </a:t>
            </a:r>
            <a:r>
              <a:rPr lang="en-US" dirty="0" err="1" smtClean="0"/>
              <a:t>infile</a:t>
            </a:r>
            <a:r>
              <a:rPr lang="en-US" dirty="0" smtClean="0"/>
              <a:t> and stores it in the variable of the for loop, as a string with a \n on the end</a:t>
            </a:r>
          </a:p>
          <a:p>
            <a:r>
              <a:rPr lang="en-US" dirty="0" smtClean="0"/>
              <a:t>The loop automatically stops when the file is exhausted</a:t>
            </a:r>
          </a:p>
          <a:p>
            <a:r>
              <a:rPr lang="en-US" dirty="0" smtClean="0"/>
              <a:t>You have to process the line inside the loop – when the loop iterates, a new line is read in</a:t>
            </a:r>
          </a:p>
          <a:p>
            <a:r>
              <a:rPr lang="en-US" dirty="0" smtClean="0"/>
              <a:t>Useful when you don’t have enough RAM to hold the whole </a:t>
            </a:r>
            <a:r>
              <a:rPr lang="en-US" dirty="0" smtClean="0"/>
              <a:t>file or when you don’t want to read all the data at one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42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5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484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Files in Python</vt:lpstr>
      <vt:lpstr>Input from a file</vt:lpstr>
      <vt:lpstr>read()</vt:lpstr>
      <vt:lpstr>readlines()</vt:lpstr>
      <vt:lpstr>readline()</vt:lpstr>
      <vt:lpstr>for line in infile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Files in Python</dc:title>
  <dc:creator>Debby</dc:creator>
  <cp:lastModifiedBy>Debby</cp:lastModifiedBy>
  <cp:revision>6</cp:revision>
  <dcterms:created xsi:type="dcterms:W3CDTF">2014-07-19T03:46:26Z</dcterms:created>
  <dcterms:modified xsi:type="dcterms:W3CDTF">2014-07-22T17:05:08Z</dcterms:modified>
</cp:coreProperties>
</file>